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81" r:id="rId4"/>
    <p:sldId id="282" r:id="rId5"/>
    <p:sldId id="288" r:id="rId6"/>
    <p:sldId id="283" r:id="rId7"/>
    <p:sldId id="286" r:id="rId8"/>
    <p:sldId id="287" r:id="rId9"/>
    <p:sldId id="276" r:id="rId10"/>
    <p:sldId id="277" r:id="rId11"/>
    <p:sldId id="280" r:id="rId12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3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4A3579EB-A65E-465C-9C5F-1EB3D4093764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07A37050-69AA-416F-80CB-09FD25F7B3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72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9C2-2975-4076-A610-4845478F020A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2C4116B-6F7A-45B0-A304-D25201C012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9C2-2975-4076-A610-4845478F020A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116B-6F7A-45B0-A304-D25201C012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9C2-2975-4076-A610-4845478F020A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116B-6F7A-45B0-A304-D25201C012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9C2-2975-4076-A610-4845478F020A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116B-6F7A-45B0-A304-D25201C012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9C2-2975-4076-A610-4845478F020A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2C4116B-6F7A-45B0-A304-D25201C0123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9C2-2975-4076-A610-4845478F020A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116B-6F7A-45B0-A304-D25201C012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9C2-2975-4076-A610-4845478F020A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116B-6F7A-45B0-A304-D25201C012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9C2-2975-4076-A610-4845478F020A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116B-6F7A-45B0-A304-D25201C012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9C2-2975-4076-A610-4845478F020A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116B-6F7A-45B0-A304-D25201C012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9C2-2975-4076-A610-4845478F020A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116B-6F7A-45B0-A304-D25201C012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B9C2-2975-4076-A610-4845478F020A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2C4116B-6F7A-45B0-A304-D25201C012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02B9C2-2975-4076-A610-4845478F020A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2C4116B-6F7A-45B0-A304-D25201C0123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2057400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Anthony J. Damelio, Jr.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Senior Counsel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Litigation and Employment Department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Nationwide Insurance Company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000" dirty="0">
                <a:solidFill>
                  <a:schemeClr val="tx1"/>
                </a:solidFill>
              </a:rPr>
              <a:t>The views expressed in this presentation are not necessarily the views of Nationwide Insurance, </a:t>
            </a:r>
          </a:p>
          <a:p>
            <a:r>
              <a:rPr lang="en-US" sz="1000" dirty="0">
                <a:solidFill>
                  <a:schemeClr val="tx1"/>
                </a:solidFill>
              </a:rPr>
              <a:t>but solely  those of the author.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“Navigating the Tripartite Relationship in an </a:t>
            </a:r>
            <a:br>
              <a:rPr lang="en-US" sz="2800" b="1" dirty="0"/>
            </a:br>
            <a:r>
              <a:rPr lang="en-US" sz="2800" b="1" dirty="0"/>
              <a:t>Ever Changing Insurance Coverage Environment”</a:t>
            </a:r>
          </a:p>
        </p:txBody>
      </p:sp>
    </p:spTree>
    <p:extLst>
      <p:ext uri="{BB962C8B-B14F-4D97-AF65-F5344CB8AC3E}">
        <p14:creationId xmlns:p14="http://schemas.microsoft.com/office/powerpoint/2010/main" val="2460716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28956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Hypothetical Exercise  </a:t>
            </a:r>
          </a:p>
          <a:p>
            <a:pPr algn="ctr"/>
            <a:r>
              <a:rPr lang="en-US" b="1" dirty="0"/>
              <a:t>(See handout)</a:t>
            </a:r>
          </a:p>
        </p:txBody>
      </p:sp>
    </p:spTree>
    <p:extLst>
      <p:ext uri="{BB962C8B-B14F-4D97-AF65-F5344CB8AC3E}">
        <p14:creationId xmlns:p14="http://schemas.microsoft.com/office/powerpoint/2010/main" val="2616835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468923"/>
            <a:ext cx="7789879" cy="593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534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51479"/>
              </p:ext>
            </p:extLst>
          </p:nvPr>
        </p:nvGraphicFramePr>
        <p:xfrm>
          <a:off x="0" y="198"/>
          <a:ext cx="9144794" cy="6857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Presentation" r:id="rId3" imgW="4570340" imgH="3427485" progId="PowerPoint.Show.12">
                  <p:embed/>
                </p:oleObj>
              </mc:Choice>
              <mc:Fallback>
                <p:oleObj name="Presentation" r:id="rId3" imgW="4570340" imgH="3427485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98"/>
                        <a:ext cx="9144794" cy="68578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379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3266"/>
            <a:ext cx="7315200" cy="5927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438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1"/>
            <a:ext cx="8373580" cy="283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46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311572" cy="2353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439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2175"/>
            <a:ext cx="7086600" cy="632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2468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274638"/>
            <a:ext cx="5967413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1111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354013"/>
            <a:ext cx="5967413" cy="614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753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1000"/>
            <a:ext cx="6172200" cy="6205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769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317</TotalTime>
  <Words>51</Words>
  <Application>Microsoft Office PowerPoint</Application>
  <PresentationFormat>On-screen Show (4:3)</PresentationFormat>
  <Paragraphs>10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Franklin Gothic Book</vt:lpstr>
      <vt:lpstr>Perpetua</vt:lpstr>
      <vt:lpstr>Wingdings 2</vt:lpstr>
      <vt:lpstr>Equity</vt:lpstr>
      <vt:lpstr>Presentation</vt:lpstr>
      <vt:lpstr>“Navigating the Tripartite Relationship in an  Ever Changing Insurance Coverage Environment”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&amp; Nancy</dc:creator>
  <cp:lastModifiedBy>Damelio Jr., Anthony j</cp:lastModifiedBy>
  <cp:revision>38</cp:revision>
  <cp:lastPrinted>2018-03-21T13:58:00Z</cp:lastPrinted>
  <dcterms:created xsi:type="dcterms:W3CDTF">2018-03-19T13:38:13Z</dcterms:created>
  <dcterms:modified xsi:type="dcterms:W3CDTF">2018-03-21T17:27:49Z</dcterms:modified>
</cp:coreProperties>
</file>